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988840"/>
            <a:ext cx="55530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645024"/>
            <a:ext cx="110871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47887"/>
            <a:ext cx="109823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0110"/>
            <a:ext cx="116205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157192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76412"/>
            <a:ext cx="109823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836" y="2852935"/>
            <a:ext cx="4627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836" y="3582140"/>
            <a:ext cx="4627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836" y="4461816"/>
            <a:ext cx="4627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2392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21088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7518" y="4221088"/>
            <a:ext cx="2809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500" y="5066040"/>
            <a:ext cx="86618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500" y="5945716"/>
            <a:ext cx="86618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03632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916832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210" y="2796508"/>
            <a:ext cx="8979174" cy="1424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502" y="4435282"/>
            <a:ext cx="66496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4018"/>
            <a:ext cx="116681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6021288"/>
            <a:ext cx="4104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5247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340768"/>
            <a:ext cx="353377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046182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2583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5013176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1822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564904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351982"/>
            <a:ext cx="10513168" cy="1733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308105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90868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46182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67984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921280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928278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0585"/>
            <a:ext cx="116300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86037"/>
            <a:ext cx="109823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76350"/>
            <a:ext cx="110013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440" y="3861048"/>
            <a:ext cx="6515671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9154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182257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96657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085184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925457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20888"/>
            <a:ext cx="57245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293096"/>
            <a:ext cx="5419725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2542" y="3356992"/>
            <a:ext cx="63975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542" y="4213518"/>
            <a:ext cx="63975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04925"/>
            <a:ext cx="110109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46182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60582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921281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6514"/>
            <a:ext cx="116300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94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60626"/>
            <a:ext cx="10487025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7952" y="3933056"/>
            <a:ext cx="32766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52587"/>
            <a:ext cx="111633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62" y="3403624"/>
            <a:ext cx="8287541" cy="1897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4488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437112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79" y="4437112"/>
            <a:ext cx="26853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01206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57733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3324" y="4157733"/>
            <a:ext cx="52149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503" y="5106857"/>
            <a:ext cx="52149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708920"/>
            <a:ext cx="3362325" cy="2895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4261" y="2770078"/>
            <a:ext cx="3276600" cy="283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7503" y="3789040"/>
            <a:ext cx="67318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503" y="4797152"/>
            <a:ext cx="6731831" cy="736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1819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80928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695328"/>
            <a:ext cx="8352928" cy="182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720897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92896"/>
            <a:ext cx="647700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429000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1059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293096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13804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9464" y="5138048"/>
            <a:ext cx="5902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7609"/>
            <a:ext cx="116681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061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46182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18454"/>
            <a:ext cx="5184576" cy="1570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916703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7276" y="5916703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5535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966" y="2780928"/>
            <a:ext cx="25836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3419" y="2780928"/>
            <a:ext cx="75890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264" y="3764776"/>
            <a:ext cx="75890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264" y="4621302"/>
            <a:ext cx="75890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84677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96952"/>
            <a:ext cx="954405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4080" y="2292896"/>
            <a:ext cx="8276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080" y="3045251"/>
            <a:ext cx="8276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080" y="3820755"/>
            <a:ext cx="9860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4080" y="4920350"/>
            <a:ext cx="9860392" cy="1505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2025-12-17T10:03:12Z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